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76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222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163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50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658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45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31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5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08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444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9A822-AB00-A149-9CD5-000ACDE1DE94}" type="datetimeFigureOut">
              <a:rPr lang="en-US" smtClean="0"/>
              <a:t>8/2/16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B8E2CF3-DB3A-524D-8916-B679DCA0E78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922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Birthday Coupons!!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Our gift to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28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80" y="647356"/>
            <a:ext cx="9603275" cy="1049235"/>
          </a:xfrm>
        </p:spPr>
        <p:txBody>
          <a:bodyPr/>
          <a:lstStyle/>
          <a:p>
            <a:r>
              <a:rPr lang="en-US" dirty="0" smtClean="0"/>
              <a:t>Garage Cleaning!!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815833"/>
            <a:ext cx="3791934" cy="1327542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One free cleaning of the entire garage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51" y="1853754"/>
            <a:ext cx="5692552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94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Vacuuming of the entire house!!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1834546" cy="3450613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One free vacuuming of the entire house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37" y="2015732"/>
            <a:ext cx="6217321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8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entire meal cooked to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3177571" cy="345061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Cooked by the chef of your choice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7" y="2015732"/>
            <a:ext cx="5622720" cy="374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washing of something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3820509" cy="3450613"/>
          </a:xfrm>
        </p:spPr>
        <p:txBody>
          <a:bodyPr/>
          <a:lstStyle/>
          <a:p>
            <a:r>
              <a:rPr lang="en-US" dirty="0" smtClean="0"/>
              <a:t>Let me power wash something!!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038" y="2105303"/>
            <a:ext cx="4865688" cy="32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laundry for everyone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3920521" cy="3450613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Everyone gets clean clothes!</a:t>
            </a:r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r>
              <a:rPr lang="en-US" sz="900" dirty="0" smtClean="0"/>
              <a:t>One time only</a:t>
            </a:r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825" y="1383600"/>
            <a:ext cx="47148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week of being </a:t>
            </a:r>
            <a:r>
              <a:rPr lang="en-US" dirty="0" err="1" smtClean="0"/>
              <a:t>Uber</a:t>
            </a:r>
            <a:r>
              <a:rPr lang="en-US" dirty="0" smtClean="0"/>
              <a:t> Free!!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4020534" cy="345061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CAN YOU BELIEVE IT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15410">
            <a:off x="6225347" y="1964244"/>
            <a:ext cx="4179968" cy="417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4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60646</TotalTime>
  <Words>76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Gill Sans MT</vt:lpstr>
      <vt:lpstr>Arial</vt:lpstr>
      <vt:lpstr>Gallery</vt:lpstr>
      <vt:lpstr>Birthday Coupons!!</vt:lpstr>
      <vt:lpstr>Garage Cleaning!!</vt:lpstr>
      <vt:lpstr>Vacuuming of the entire house!!</vt:lpstr>
      <vt:lpstr>An entire meal cooked to order</vt:lpstr>
      <vt:lpstr>Power washing of something</vt:lpstr>
      <vt:lpstr>Free laundry for everyone</vt:lpstr>
      <vt:lpstr>One week of being Uber Free!!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Birthday Coupons!!</dc:title>
  <dc:creator>Overberg, Christopher Paul</dc:creator>
  <cp:lastModifiedBy>Overberg, Christopher Paul</cp:lastModifiedBy>
  <cp:revision>5</cp:revision>
  <dcterms:created xsi:type="dcterms:W3CDTF">2016-08-02T14:56:27Z</dcterms:created>
  <dcterms:modified xsi:type="dcterms:W3CDTF">2016-09-13T17:43:10Z</dcterms:modified>
</cp:coreProperties>
</file>